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5" r:id="rId4"/>
    <p:sldId id="288" r:id="rId5"/>
    <p:sldId id="286" r:id="rId6"/>
    <p:sldId id="291" r:id="rId7"/>
    <p:sldId id="290" r:id="rId8"/>
    <p:sldId id="292" r:id="rId9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61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8A9E5-2451-4180-BB3C-E1900A929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954763-3838-4AE5-A0C9-D4DF1BF7C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B6B156-A3EC-409D-8B19-EA73F749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2CFDB5-DB61-4FFD-B734-B9A5751E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38A1B6-499C-4F4A-A0C6-300D1FCA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23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005EC-FEBF-41B4-9593-CE008149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CDA7CB-D233-462B-987F-35597F465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9C1443-A212-422A-8CC7-B0EB386F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618B4D-1F6B-4859-80A6-964AB869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3ED6E9-6AED-4C2E-84D1-480B675E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80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DAC01E9-D1E8-4A70-8186-0A5629FD4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5A3C1C-D7EB-4264-BEA0-8CC70DEE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49CABB-0E8C-487D-A8AE-67F33039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320835-35C7-44D7-B029-36FECC14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4274DF-6F6F-499E-845F-CFCE6BEB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09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6E2D5-3F37-4462-81E5-372E3B67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983DF2-2351-4591-9BAF-75398650A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CF9DA5-EAD9-4CF6-A7A2-8DAD725E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6B418E-08E2-4A66-8412-8B9C0547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6BF702-F04A-4F3E-BA7A-67137D39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9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4CFBA-5891-4ED0-94E9-9840BCB3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5E018A8-2893-4451-852A-013B75EFE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65DB5-0946-441D-B088-02024824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2BFFA6-EE05-456A-9D6E-EA8B27C0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1B02D-89A7-4B37-BD4E-8EC99A06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20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33790-D230-4599-8AD9-9F91C371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C4D27-2D60-47F8-ACA0-D4F9C321E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C5C41C-0312-443F-8066-4D179ECF9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293E34-0901-4C6A-9CEB-FA130F52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321FF3-A6F0-4AFC-9A67-D003E7DE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3E9810-BD69-42AF-989C-ABAB6C94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27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BCFC2-700C-4F9A-9FA3-5735DCC5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D3DE0A-FA3A-4846-97A9-5DBEB7379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5B3E687-0D0E-4309-92C0-DC5E70049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F358CDD-3DFB-427C-BC9E-797F0959F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5DA7D59-8251-465A-9C6A-551CD2F55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31269C-A132-4D39-8C16-69DB99F4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C02C36-8985-40E3-8F63-C4D361F8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0AC087-E335-4085-9FCA-EDA5F1A6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50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DFE51-4732-4C81-92F2-903B8CBD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E8C131-C9DF-43DC-BECD-804B39A8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2DB596-E819-48DC-A8C7-A2A60B49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609E8E-6228-4B06-9072-F57B0DA2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54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F47E73-5413-4741-9501-307BEBDB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6A30BD-3208-4D47-84FD-AEF5A69E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855A96-64D9-4085-90FA-7B2B81E8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84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D5690-0D48-42EC-8776-3526C595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BD2CC2-214F-4C07-B5F1-1A173AA0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730D3BD-0573-4480-A18B-C4E9397D6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8B4A07-61DF-4537-AD99-3AF91463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38F32D-D210-431B-B50F-AD1E9271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4E309B-8E1D-466D-8567-7CB3DA60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86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E7B9E-5780-4CAF-AD84-BC5ADC11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684634-49BB-4FDD-B3BC-5300AA23D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80EFEC6-1DC8-4792-A3E2-46C428D1B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C9FD8D-DC0F-4FE7-BE10-4AD0C3D8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979B1D-278B-48E4-A195-ABEBD287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56C823-2227-4D1C-B470-A3461BA5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00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C750B52-5B84-4697-84BD-41CF7321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86BE0D-883E-422C-8D8B-0825B0B6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B9D674-1FF7-436F-98C0-5A307C511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C3C9-EBA8-476B-8968-27B0791CFAF6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681E4F-66EC-42FA-887A-24C047006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064522-158D-4899-8A98-4AC8D3A96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0F6EE-5A74-476C-B58A-68CCF64104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907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kipcr.c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E9CAA-87C8-4806-AFEA-CBEA4EC5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1137"/>
            <a:ext cx="9144000" cy="324988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DCA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PLZEŇSKÝ REGION</a:t>
            </a:r>
            <a:br>
              <a:rPr lang="cs-CZ" dirty="0">
                <a:solidFill>
                  <a:srgbClr val="CDCAD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solidFill>
                  <a:srgbClr val="CDCAD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solidFill>
                  <a:srgbClr val="CDCA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akcí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A400BC-AE71-43F5-86A3-B706056DA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58" y="105131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  <a:hlinkClick r:id="rId2" tooltip="Domů"/>
              </a:rPr>
              <a:t>  </a:t>
            </a:r>
            <a:r>
              <a:rPr kumimoji="0" lang="cs-CZ" altLang="cs-CZ" sz="8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</a:rPr>
              <a:t> 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</a:rPr>
              <a:t>                                                                             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B1B74"/>
                </a:solidFill>
                <a:effectLst/>
                <a:latin typeface="Helvetica Neue"/>
                <a:hlinkClick r:id="rId2" tooltip="Domů"/>
              </a:rPr>
              <a:t>Svaz knihovníků a informačních pracovníků Č</a:t>
            </a:r>
            <a:r>
              <a:rPr lang="cs-CZ" altLang="cs-CZ" sz="1200" b="1" dirty="0">
                <a:solidFill>
                  <a:srgbClr val="2B1B74"/>
                </a:solidFill>
                <a:latin typeface="Helvetica Neue"/>
                <a:hlinkClick r:id="rId2" tooltip="Domů"/>
              </a:rPr>
              <a:t>R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"/>
            </a:endParaRPr>
          </a:p>
        </p:txBody>
      </p:sp>
      <p:pic>
        <p:nvPicPr>
          <p:cNvPr id="1026" name="Picture 2" descr="Domů">
            <a:hlinkClick r:id="rId2" tooltip="Domů"/>
            <a:extLst>
              <a:ext uri="{FF2B5EF4-FFF2-40B4-BE49-F238E27FC236}">
                <a16:creationId xmlns:a16="http://schemas.microsoft.com/office/drawing/2014/main" id="{BCBB4301-7BC2-454D-83BC-223CCDD3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8" y="573301"/>
            <a:ext cx="23812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E9CAA-87C8-4806-AFEA-CBEA4EC5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81" y="5608958"/>
            <a:ext cx="9144000" cy="1611975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Setkání seniorů 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/>
              <a:t>Fakulta designu a umění L. </a:t>
            </a:r>
            <a:r>
              <a:rPr lang="cs-CZ" sz="3600" dirty="0" err="1"/>
              <a:t>Sutnara</a:t>
            </a:r>
            <a:r>
              <a:rPr lang="cs-CZ" sz="3600" dirty="0"/>
              <a:t> ZČU </a:t>
            </a:r>
            <a:br>
              <a:rPr lang="cs-CZ" sz="3600" dirty="0"/>
            </a:br>
            <a:r>
              <a:rPr lang="cs-CZ" sz="3600" dirty="0"/>
              <a:t>a Univerzitní knihovna ZČU</a:t>
            </a:r>
            <a:br>
              <a:rPr lang="cs-CZ" sz="4400" dirty="0"/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2CECE9-0410-4283-B80A-528E0D0F1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40" y="0"/>
            <a:ext cx="7535159" cy="56513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EBCB62B-5AE8-4CBF-A986-9FA755B4D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8" y="249859"/>
            <a:ext cx="2381250" cy="13620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63F9D3D-D518-406D-98FE-72F460D70518}"/>
              </a:ext>
            </a:extLst>
          </p:cNvPr>
          <p:cNvSpPr/>
          <p:nvPr/>
        </p:nvSpPr>
        <p:spPr>
          <a:xfrm>
            <a:off x="251381" y="1611934"/>
            <a:ext cx="163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cs typeface="Arial" panose="020B0604020202020204" pitchFamily="34" charset="0"/>
              </a:rPr>
              <a:t>Plzeňský 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18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E9CAA-87C8-4806-AFEA-CBEA4EC5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81" y="5608958"/>
            <a:ext cx="9144000" cy="1611975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Setkání seniorů 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/>
              <a:t>Fakulta designu a umění L. </a:t>
            </a:r>
            <a:r>
              <a:rPr lang="cs-CZ" sz="3600" dirty="0" err="1"/>
              <a:t>Sutnara</a:t>
            </a:r>
            <a:r>
              <a:rPr lang="cs-CZ" sz="3600" dirty="0"/>
              <a:t> ZČU </a:t>
            </a:r>
            <a:br>
              <a:rPr lang="cs-CZ" sz="3600" dirty="0"/>
            </a:br>
            <a:r>
              <a:rPr lang="cs-CZ" sz="3600" dirty="0"/>
              <a:t>a Univerzitní knihovna ZČU</a:t>
            </a:r>
            <a:br>
              <a:rPr lang="cs-CZ" sz="4400" dirty="0"/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BCB62B-5AE8-4CBF-A986-9FA755B4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8" y="249859"/>
            <a:ext cx="2381250" cy="13620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63F9D3D-D518-406D-98FE-72F460D70518}"/>
              </a:ext>
            </a:extLst>
          </p:cNvPr>
          <p:cNvSpPr/>
          <p:nvPr/>
        </p:nvSpPr>
        <p:spPr>
          <a:xfrm>
            <a:off x="251381" y="1611934"/>
            <a:ext cx="163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cs typeface="Arial" panose="020B0604020202020204" pitchFamily="34" charset="0"/>
              </a:rPr>
              <a:t>Plzeňský region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EB1513-FFD9-423E-A5A7-A6839A135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14" y="0"/>
            <a:ext cx="7544586" cy="56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6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E9CAA-87C8-4806-AFEA-CBEA4EC5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81" y="5608958"/>
            <a:ext cx="9144000" cy="1611975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Setkání seniorů 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/>
              <a:t>Fakulta designu a umění L. </a:t>
            </a:r>
            <a:r>
              <a:rPr lang="cs-CZ" sz="3600" dirty="0" err="1"/>
              <a:t>Sutnara</a:t>
            </a:r>
            <a:r>
              <a:rPr lang="cs-CZ" sz="3600" dirty="0"/>
              <a:t> ZČU </a:t>
            </a:r>
            <a:br>
              <a:rPr lang="cs-CZ" sz="3600" dirty="0"/>
            </a:br>
            <a:r>
              <a:rPr lang="cs-CZ" sz="3600" dirty="0"/>
              <a:t>a Univerzitní knihovna ZČU</a:t>
            </a:r>
            <a:br>
              <a:rPr lang="cs-CZ" sz="4400" dirty="0"/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BCB62B-5AE8-4CBF-A986-9FA755B4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8" y="249859"/>
            <a:ext cx="2381250" cy="13620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63F9D3D-D518-406D-98FE-72F460D70518}"/>
              </a:ext>
            </a:extLst>
          </p:cNvPr>
          <p:cNvSpPr/>
          <p:nvPr/>
        </p:nvSpPr>
        <p:spPr>
          <a:xfrm>
            <a:off x="251381" y="1611934"/>
            <a:ext cx="163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cs typeface="Arial" panose="020B0604020202020204" pitchFamily="34" charset="0"/>
              </a:rPr>
              <a:t>Plzeňský region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80EFCA-BDA5-449F-BA13-F0DC74C2E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6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E9CAA-87C8-4806-AFEA-CBEA4EC5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81" y="5608958"/>
            <a:ext cx="9144000" cy="1611975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Exkurze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/>
              <a:t>Knihovny Blovice a Spálené Poříčí</a:t>
            </a:r>
            <a:br>
              <a:rPr lang="cs-CZ" sz="4400" dirty="0"/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BCB62B-5AE8-4CBF-A986-9FA755B4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8" y="249859"/>
            <a:ext cx="2381250" cy="13620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63F9D3D-D518-406D-98FE-72F460D70518}"/>
              </a:ext>
            </a:extLst>
          </p:cNvPr>
          <p:cNvSpPr/>
          <p:nvPr/>
        </p:nvSpPr>
        <p:spPr>
          <a:xfrm>
            <a:off x="251381" y="1611934"/>
            <a:ext cx="163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cs typeface="Arial" panose="020B0604020202020204" pitchFamily="34" charset="0"/>
              </a:rPr>
              <a:t>Plzeňský region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D6CE33-5DF3-4A6C-9F93-2ED4C6300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4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E9CAA-87C8-4806-AFEA-CBEA4EC5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81" y="5608958"/>
            <a:ext cx="9144000" cy="1611975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Exkurze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/>
              <a:t>Knihovny Blovice a Spálené Poříčí</a:t>
            </a:r>
            <a:br>
              <a:rPr lang="cs-CZ" sz="4400" dirty="0"/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BCB62B-5AE8-4CBF-A986-9FA755B4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8" y="249859"/>
            <a:ext cx="2381250" cy="13620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63F9D3D-D518-406D-98FE-72F460D70518}"/>
              </a:ext>
            </a:extLst>
          </p:cNvPr>
          <p:cNvSpPr/>
          <p:nvPr/>
        </p:nvSpPr>
        <p:spPr>
          <a:xfrm>
            <a:off x="251381" y="1611934"/>
            <a:ext cx="163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cs typeface="Arial" panose="020B0604020202020204" pitchFamily="34" charset="0"/>
              </a:rPr>
              <a:t>Plzeňský region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68B457-A43D-43E7-A23A-3B3B394C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8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E9CAA-87C8-4806-AFEA-CBEA4EC5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81" y="5608958"/>
            <a:ext cx="9144000" cy="1611975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Exkurze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/>
              <a:t>Knihovny Blovice a Spálené Poříčí</a:t>
            </a:r>
            <a:br>
              <a:rPr lang="cs-CZ" sz="4400" dirty="0"/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BCB62B-5AE8-4CBF-A986-9FA755B4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8" y="249859"/>
            <a:ext cx="2381250" cy="13620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63F9D3D-D518-406D-98FE-72F460D70518}"/>
              </a:ext>
            </a:extLst>
          </p:cNvPr>
          <p:cNvSpPr/>
          <p:nvPr/>
        </p:nvSpPr>
        <p:spPr>
          <a:xfrm>
            <a:off x="251381" y="1611934"/>
            <a:ext cx="163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cs typeface="Arial" panose="020B0604020202020204" pitchFamily="34" charset="0"/>
              </a:rPr>
              <a:t>Plzeňský region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869EF3-5CF6-4E28-9167-3A28FFE9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5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E9CAA-87C8-4806-AFEA-CBEA4EC5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81" y="5608958"/>
            <a:ext cx="9144000" cy="1611975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Exkurze</a:t>
            </a:r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/>
              <a:t>Knihovny Blovice a Spálené Poříčí</a:t>
            </a:r>
            <a:br>
              <a:rPr lang="cs-CZ" sz="4400" dirty="0"/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BCB62B-5AE8-4CBF-A986-9FA755B4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8" y="249859"/>
            <a:ext cx="2381250" cy="13620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63F9D3D-D518-406D-98FE-72F460D70518}"/>
              </a:ext>
            </a:extLst>
          </p:cNvPr>
          <p:cNvSpPr/>
          <p:nvPr/>
        </p:nvSpPr>
        <p:spPr>
          <a:xfrm>
            <a:off x="251381" y="1611934"/>
            <a:ext cx="163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cs typeface="Arial" panose="020B0604020202020204" pitchFamily="34" charset="0"/>
              </a:rPr>
              <a:t>Plzeňský region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29A52D-EAB3-4058-B7BA-D1B39C3F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232</Words>
  <Application>Microsoft Office PowerPoint</Application>
  <PresentationFormat>Širokoúhlá obrazovka</PresentationFormat>
  <Paragraphs>16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Motiv Office</vt:lpstr>
      <vt:lpstr>PLZEŇSKÝ REGION  výběr akcí  </vt:lpstr>
      <vt:lpstr>   2018  Setkání seniorů  Fakulta designu a umění L. Sutnara ZČU  a Univerzitní knihovna ZČU  </vt:lpstr>
      <vt:lpstr>   2018  Setkání seniorů  Fakulta designu a umění L. Sutnara ZČU  a Univerzitní knihovna ZČU  </vt:lpstr>
      <vt:lpstr>   2018  Setkání seniorů  Fakulta designu a umění L. Sutnara ZČU  a Univerzitní knihovna ZČU  </vt:lpstr>
      <vt:lpstr>   2019  Exkurze Knihovny Blovice a Spálené Poříčí  </vt:lpstr>
      <vt:lpstr>   2019  Exkurze Knihovny Blovice a Spálené Poříčí  </vt:lpstr>
      <vt:lpstr>   2019  Exkurze Knihovny Blovice a Spálené Poříčí  </vt:lpstr>
      <vt:lpstr>   2019  Exkurze Knihovny Blovice a Spálené Poříčí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Blovice a Spálené Poříčí</dc:title>
  <dc:creator>Kožíšek Ouřadová Martina</dc:creator>
  <cp:lastModifiedBy>Kožíšek Ouřadová Martina</cp:lastModifiedBy>
  <cp:revision>36</cp:revision>
  <dcterms:created xsi:type="dcterms:W3CDTF">2022-03-11T07:16:36Z</dcterms:created>
  <dcterms:modified xsi:type="dcterms:W3CDTF">2022-03-11T09:26:12Z</dcterms:modified>
</cp:coreProperties>
</file>